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0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10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undo custSel modSld">
      <pc:chgData name="Taryn Somerville" userId="69027dbc-bab2-498d-a7ad-5b94e4d4fd30" providerId="ADAL" clId="{64C0FA9B-3448-49D0-8605-7B98FAD56807}" dt="2026-05-14T08:33:03.961" v="39" actId="12788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14T08:33:03.961" v="39" actId="12788"/>
        <pc:sldMkLst>
          <pc:docMk/>
          <pc:sldMk cId="2625131307" sldId="269"/>
        </pc:sldMkLst>
        <pc:spChg chg="add del mod ord">
          <ac:chgData name="Taryn Somerville" userId="69027dbc-bab2-498d-a7ad-5b94e4d4fd30" providerId="ADAL" clId="{64C0FA9B-3448-49D0-8605-7B98FAD56807}" dt="2026-05-14T08:31:59.376" v="20" actId="478"/>
          <ac:spMkLst>
            <pc:docMk/>
            <pc:sldMk cId="2625131307" sldId="269"/>
            <ac:spMk id="2" creationId="{8D0F2116-9FD7-01C9-97F5-C2C3D347D368}"/>
          </ac:spMkLst>
        </pc:spChg>
        <pc:spChg chg="mod ord">
          <ac:chgData name="Taryn Somerville" userId="69027dbc-bab2-498d-a7ad-5b94e4d4fd30" providerId="ADAL" clId="{64C0FA9B-3448-49D0-8605-7B98FAD56807}" dt="2026-05-14T08:33:03.961" v="39" actId="12788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2:47.920" v="37" actId="12788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14T08:32:47.920" v="37" actId="12788"/>
          <ac:spMkLst>
            <pc:docMk/>
            <pc:sldMk cId="1161191704" sldId="271"/>
            <ac:spMk id="2" creationId="{FD924A28-56B0-4685-557E-20195CCA3313}"/>
          </ac:spMkLst>
        </pc:spChg>
        <pc:spChg chg="add del mod ord">
          <ac:chgData name="Taryn Somerville" userId="69027dbc-bab2-498d-a7ad-5b94e4d4fd30" providerId="ADAL" clId="{64C0FA9B-3448-49D0-8605-7B98FAD56807}" dt="2026-05-14T08:32:28.663" v="32" actId="478"/>
          <ac:spMkLst>
            <pc:docMk/>
            <pc:sldMk cId="1161191704" sldId="271"/>
            <ac:spMk id="3" creationId="{1A2BD535-452B-1316-ED2C-9EF9D6A50651}"/>
          </ac:spMkLst>
        </pc:spChg>
        <pc:spChg chg="mod ord">
          <ac:chgData name="Taryn Somerville" userId="69027dbc-bab2-498d-a7ad-5b94e4d4fd30" providerId="ADAL" clId="{64C0FA9B-3448-49D0-8605-7B98FAD56807}" dt="2026-05-14T08:32:25.619" v="31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modSp mod">
        <pc:chgData name="Taryn Somerville" userId="69027dbc-bab2-498d-a7ad-5b94e4d4fd30" providerId="ADAL" clId="{64C0FA9B-3448-49D0-8605-7B98FAD56807}" dt="2026-05-14T07:35:06.685" v="17" actId="242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14T07:35:06.685" v="17" actId="242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  <pc:docChgLst>
    <pc:chgData name="Amy Durand" userId="S::amy.durand@salvationarmy.org.au::6e32e4e7-d7d1-4f22-ae33-cd744c73b3b6" providerId="AD" clId="Web-{96202531-7A81-4B9F-2005-BC60B0222F33}"/>
    <pc:docChg chg="modSld">
      <pc:chgData name="Amy Durand" userId="S::amy.durand@salvationarmy.org.au::6e32e4e7-d7d1-4f22-ae33-cd744c73b3b6" providerId="AD" clId="Web-{96202531-7A81-4B9F-2005-BC60B0222F33}" dt="2026-04-16T06:29:36.443" v="33" actId="1076"/>
      <pc:docMkLst>
        <pc:docMk/>
      </pc:docMkLst>
      <pc:sldChg chg="delSp modSp">
        <pc:chgData name="Amy Durand" userId="S::amy.durand@salvationarmy.org.au::6e32e4e7-d7d1-4f22-ae33-cd744c73b3b6" providerId="AD" clId="Web-{96202531-7A81-4B9F-2005-BC60B0222F33}" dt="2026-04-16T06:29:36.443" v="33" actId="1076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96202531-7A81-4B9F-2005-BC60B0222F33}" dt="2026-04-16T06:29:36.443" v="33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delSp modSp">
        <pc:chgData name="Amy Durand" userId="S::amy.durand@salvationarmy.org.au::6e32e4e7-d7d1-4f22-ae33-cd744c73b3b6" providerId="AD" clId="Web-{96202531-7A81-4B9F-2005-BC60B0222F33}" dt="2026-04-16T06:28:44.612" v="20" actId="1076"/>
        <pc:sldMkLst>
          <pc:docMk/>
          <pc:sldMk cId="1161191704" sldId="271"/>
        </pc:sldMkLst>
        <pc:spChg chg="mod">
          <ac:chgData name="Amy Durand" userId="S::amy.durand@salvationarmy.org.au::6e32e4e7-d7d1-4f22-ae33-cd744c73b3b6" providerId="AD" clId="Web-{96202531-7A81-4B9F-2005-BC60B0222F33}" dt="2026-04-16T06:28:44.612" v="20" actId="1076"/>
          <ac:spMkLst>
            <pc:docMk/>
            <pc:sldMk cId="1161191704" sldId="271"/>
            <ac:spMk id="2" creationId="{FD924A28-56B0-4685-557E-20195CCA3313}"/>
          </ac:spMkLst>
        </pc:spChg>
      </pc:sldChg>
      <pc:sldChg chg="delSp modSp">
        <pc:chgData name="Amy Durand" userId="S::amy.durand@salvationarmy.org.au::6e32e4e7-d7d1-4f22-ae33-cd744c73b3b6" providerId="AD" clId="Web-{96202531-7A81-4B9F-2005-BC60B0222F33}" dt="2026-04-16T06:29:18.176" v="30" actId="1076"/>
        <pc:sldMkLst>
          <pc:docMk/>
          <pc:sldMk cId="856199767" sldId="274"/>
        </pc:sldMkLst>
        <pc:spChg chg="mod">
          <ac:chgData name="Amy Durand" userId="S::amy.durand@salvationarmy.org.au::6e32e4e7-d7d1-4f22-ae33-cd744c73b3b6" providerId="AD" clId="Web-{96202531-7A81-4B9F-2005-BC60B0222F33}" dt="2026-04-16T06:29:18.176" v="30" actId="1076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raphic 4">
            <a:extLst>
              <a:ext uri="{FF2B5EF4-FFF2-40B4-BE49-F238E27FC236}">
                <a16:creationId xmlns:a16="http://schemas.microsoft.com/office/drawing/2014/main" id="{039AF42E-6C7D-0860-3677-235C43C8AF07}"/>
              </a:ext>
            </a:extLst>
          </p:cNvPr>
          <p:cNvSpPr/>
          <p:nvPr/>
        </p:nvSpPr>
        <p:spPr>
          <a:xfrm>
            <a:off x="0" y="0"/>
            <a:ext cx="12192000" cy="6363753"/>
          </a:xfrm>
          <a:custGeom>
            <a:avLst/>
            <a:gdLst>
              <a:gd name="csX0" fmla="*/ 12192000 w 12192000"/>
              <a:gd name="csY0" fmla="*/ 0 h 6363753"/>
              <a:gd name="csX1" fmla="*/ 12192000 w 12192000"/>
              <a:gd name="csY1" fmla="*/ 4278440 h 6363753"/>
              <a:gd name="csX2" fmla="*/ 10586403 w 12192000"/>
              <a:gd name="csY2" fmla="*/ 5215255 h 6363753"/>
              <a:gd name="csX3" fmla="*/ 10452418 w 12192000"/>
              <a:gd name="csY3" fmla="*/ 6323330 h 6363753"/>
              <a:gd name="csX4" fmla="*/ 10388346 w 12192000"/>
              <a:gd name="csY4" fmla="*/ 6359779 h 6363753"/>
              <a:gd name="csX5" fmla="*/ 8983853 w 12192000"/>
              <a:gd name="csY5" fmla="*/ 5736908 h 6363753"/>
              <a:gd name="csX6" fmla="*/ 230632 w 12192000"/>
              <a:gd name="csY6" fmla="*/ 5458143 h 6363753"/>
              <a:gd name="csX7" fmla="*/ 0 w 12192000"/>
              <a:gd name="csY7" fmla="*/ 5398770 h 6363753"/>
              <a:gd name="csX8" fmla="*/ 0 w 12192000"/>
              <a:gd name="csY8" fmla="*/ 0 h 6363753"/>
              <a:gd name="csX9" fmla="*/ 12192000 w 12192000"/>
              <a:gd name="csY9" fmla="*/ 0 h 6363753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</a:cxnLst>
            <a:rect l="l" t="t" r="r" b="b"/>
            <a:pathLst>
              <a:path w="12192000" h="6363753">
                <a:moveTo>
                  <a:pt x="12192000" y="0"/>
                </a:moveTo>
                <a:lnTo>
                  <a:pt x="12192000" y="4278440"/>
                </a:lnTo>
                <a:cubicBezTo>
                  <a:pt x="11739499" y="4641215"/>
                  <a:pt x="11199305" y="4954715"/>
                  <a:pt x="10586403" y="5215255"/>
                </a:cubicBezTo>
                <a:lnTo>
                  <a:pt x="10452418" y="6323330"/>
                </a:lnTo>
                <a:cubicBezTo>
                  <a:pt x="10448734" y="6353937"/>
                  <a:pt x="10416540" y="6372289"/>
                  <a:pt x="10388346" y="6359779"/>
                </a:cubicBezTo>
                <a:lnTo>
                  <a:pt x="8983853" y="5736908"/>
                </a:lnTo>
                <a:cubicBezTo>
                  <a:pt x="6567297" y="6319393"/>
                  <a:pt x="3463417" y="6272594"/>
                  <a:pt x="230632" y="5458143"/>
                </a:cubicBezTo>
                <a:cubicBezTo>
                  <a:pt x="153480" y="5438712"/>
                  <a:pt x="76581" y="5418900"/>
                  <a:pt x="0" y="5398770"/>
                </a:cubicBezTo>
                <a:lnTo>
                  <a:pt x="0" y="0"/>
                </a:lnTo>
                <a:lnTo>
                  <a:pt x="12192000" y="0"/>
                </a:lnTo>
                <a:close/>
              </a:path>
            </a:pathLst>
          </a:custGeom>
          <a:solidFill>
            <a:srgbClr val="003350">
              <a:alpha val="60000"/>
            </a:srgbClr>
          </a:solidFill>
          <a:ln w="6350" cap="flat">
            <a:noFill/>
            <a:prstDash val="solid"/>
            <a:miter/>
          </a:ln>
        </p:spPr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003350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0113" y="365124"/>
            <a:ext cx="10351774" cy="6035675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What is something that has  turned out to be better than you thought it would?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212" y="365124"/>
            <a:ext cx="11249576" cy="6039777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z="6600" dirty="0"/>
              <a:t>What’s something you’ve </a:t>
            </a:r>
            <a:br>
              <a:rPr lang="en-US" sz="6600" dirty="0"/>
            </a:br>
            <a:r>
              <a:rPr lang="en-US" sz="6600" dirty="0"/>
              <a:t>seen transform into something else?</a:t>
            </a:r>
          </a:p>
          <a:p>
            <a:r>
              <a:rPr lang="en-US" sz="6600" dirty="0"/>
              <a:t>e.g. caterpillar, jelly crystals, seeds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84" y="344032"/>
            <a:ext cx="10420432" cy="6060869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z="6600" dirty="0"/>
              <a:t>What small concern do you hope Jesus cares about in your life?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A41D643-D111-4FEA-A0A4-C8FD187CD45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D74F41-8B89-43AA-90AE-6260BF2FA137}">
  <ds:schemaRefs>
    <ds:schemaRef ds:uri="http://schemas.openxmlformats.org/package/2006/metadata/core-properties"/>
    <ds:schemaRef ds:uri="http://purl.org/dc/elements/1.1/"/>
    <ds:schemaRef ds:uri="http://purl.org/dc/terms/"/>
    <ds:schemaRef ds:uri="http://purl.org/dc/dcmitype/"/>
    <ds:schemaRef ds:uri="http://schemas.microsoft.com/sharepoint/v3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7357dd1f-699d-4d79-9a3b-b8d4e997a419"/>
    <ds:schemaRef ds:uri="b7e36264-b76b-4546-857f-03fce5c6ba07"/>
    <ds:schemaRef ds:uri="http://www.w3.org/XML/1998/namespace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231</TotalTime>
  <Words>49</Words>
  <Application>Microsoft Office PowerPoint</Application>
  <PresentationFormat>Widescreen</PresentationFormat>
  <Paragraphs>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What is something that has  turned out to be better than you thought it would?</vt:lpstr>
      <vt:lpstr>What’s something you’ve  seen transform into something else? e.g. caterpillar, jelly crystals, seeds</vt:lpstr>
      <vt:lpstr>What small concern do you hope Jesus cares about in your life?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19</cp:revision>
  <dcterms:created xsi:type="dcterms:W3CDTF">2025-12-11T23:41:42Z</dcterms:created>
  <dcterms:modified xsi:type="dcterms:W3CDTF">2026-06-02T01:15:03Z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